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4" r:id="rId5"/>
    <p:sldId id="260" r:id="rId6"/>
    <p:sldId id="262" r:id="rId7"/>
    <p:sldId id="258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316B"/>
    <a:srgbClr val="4292C7"/>
    <a:srgbClr val="9FCAE2"/>
    <a:srgbClr val="CFDFEC"/>
    <a:srgbClr val="046AB5"/>
    <a:srgbClr val="FFC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03"/>
    <p:restoredTop sz="86393"/>
  </p:normalViewPr>
  <p:slideViewPr>
    <p:cSldViewPr snapToGrid="0" showGuides="1">
      <p:cViewPr>
        <p:scale>
          <a:sx n="143" d="100"/>
          <a:sy n="143" d="100"/>
        </p:scale>
        <p:origin x="-704" y="136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2A28-1D0B-601C-60E9-D924E0A9B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31661-D792-3F52-C69F-5AE79DF8A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98E37-64DC-083E-C3FC-AA7257A8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24C8-80BF-FB45-9787-265F5288CE3D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81A07-9770-A0E7-5AB0-D7A7EAE51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7747-0DDE-49EB-12C4-B2BC4218B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4D07-1CCD-F64E-9C1B-2E6724EB2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43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1D1B-401F-4B91-5DA0-6999820EC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B91BD-CE14-9DFC-8D0C-C6F60FD90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7BD33-CC7E-66EC-523D-828564DE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24C8-80BF-FB45-9787-265F5288CE3D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F6BDE-823B-5049-B6F4-A7483BCF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BACC8-E2F3-D061-197D-B098C248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4D07-1CCD-F64E-9C1B-2E6724EB2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5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B82EA1-01F0-4AF6-0C6E-815F821DA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E71B9E-544C-EA78-5675-9FE9E84DA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771BD-8DEC-56A0-DC38-B433F610E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24C8-80BF-FB45-9787-265F5288CE3D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6B7E4-0F8B-8B68-E8E3-DB703E4A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79FF0-5BEB-F665-0C78-D0AF7D3B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4D07-1CCD-F64E-9C1B-2E6724EB2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9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AD14-572E-96D7-DF19-53BC3EEB8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06F9C-B1AA-1DCB-9010-DBDBE7B49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9F5BD-AC05-525B-8EB2-26A8ED425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24C8-80BF-FB45-9787-265F5288CE3D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32B34-6F8C-02F2-FC43-B67C5D2E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39961-3E2D-A183-E815-C4F77C3F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4D07-1CCD-F64E-9C1B-2E6724EB2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3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F6382-1B72-D897-A946-1C3D5A8A9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E3C13-FDD7-36FD-287C-AE07261CF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6D5FD-1241-44AC-AD2C-E6E72736F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24C8-80BF-FB45-9787-265F5288CE3D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F4011-7905-E6C7-F76F-A16FCFA8C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DE6E3-3483-6039-E5C4-E42F3FE21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4D07-1CCD-F64E-9C1B-2E6724EB2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1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2D6E-8584-2A23-D648-2C948BC3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8AD23-DF90-601C-F4EF-254EBC751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D99C7-73AD-9591-5B99-9B45C7196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6C14A-5957-CE29-7C2C-1B4837BD3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24C8-80BF-FB45-9787-265F5288CE3D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68CF0-89A9-68E0-E31F-E3B238DC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2DC99-5494-6630-5967-78A56772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4D07-1CCD-F64E-9C1B-2E6724EB2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5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69EC6-715D-C6CF-F70D-5C934B9C7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E3D71-589F-38C5-281D-98142E968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82563-0578-ED90-9C1D-2989C4C11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D1B1A-2945-B635-4D57-8DC6BA40CE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B041B-1EE3-5311-0064-E26A736E8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2F0906-9F99-A46C-E7C8-7710B7207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24C8-80BF-FB45-9787-265F5288CE3D}" type="datetimeFigureOut">
              <a:rPr lang="en-US" smtClean="0"/>
              <a:t>8/8/22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118F09-255D-968F-2F17-5F76EC5D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313CB1-0826-F0E9-5BA7-16CF2AF9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4D07-1CCD-F64E-9C1B-2E6724EB2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66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8D7E-E275-B6E1-7E95-35DD7D26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0CE75-0FF7-2F71-2970-D83A0E378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24C8-80BF-FB45-9787-265F5288CE3D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DA7971-DFC7-199D-4C8B-15CDD0366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3ED5D-73BE-0ABF-DA61-6BF5CA9A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4D07-1CCD-F64E-9C1B-2E6724EB2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01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F1A8B1-7ED1-DF4D-37B4-E5DDB62F2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24C8-80BF-FB45-9787-265F5288CE3D}" type="datetimeFigureOut">
              <a:rPr lang="en-US" smtClean="0"/>
              <a:t>8/8/22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91DF2B-521D-492A-93F6-F2659D19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48041-07FD-32FA-9649-08CE2978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4D07-1CCD-F64E-9C1B-2E6724EB2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71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9985-07F4-5795-FC11-3051CE895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9FDFE-215F-F2B5-9E09-8A74B7E92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6E9D1-DCA1-5F61-7A36-A43255B65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0426D-11BF-9A75-C93E-27A7B6F3B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24C8-80BF-FB45-9787-265F5288CE3D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1CB85-BA21-FCCA-838E-9690650F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F5534-B8C2-75AA-1C51-7C2AA13AE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4D07-1CCD-F64E-9C1B-2E6724EB2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A42A-EE1B-1F2F-8E0B-42C39BD92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0577D9-BE5F-EA4C-7145-7FFF37DAF0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C6942-EC69-EF22-26BF-E6BF8503F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43218-4F90-96BE-A066-F3180CE0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24C8-80BF-FB45-9787-265F5288CE3D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DB836-EA50-753B-933E-D740A367B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EE15F-4F18-2E7A-29B6-DAAF51FF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4D07-1CCD-F64E-9C1B-2E6724EB2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3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9483C1-1141-9445-BDBF-D723E1282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BCF23-D329-AF79-8185-FE3541DE7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0D0CF-80A5-ABC3-9471-582048BD19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E24C8-80BF-FB45-9787-265F5288CE3D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BB4D3-315E-6E32-33F9-0D1BFE9F7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6DD82-CF0F-1DEC-E8AB-B3A4052C2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74D07-1CCD-F64E-9C1B-2E6724EB2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06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18" Type="http://schemas.microsoft.com/office/2007/relationships/hdphoto" Target="../media/hdphoto3.wdp"/><Relationship Id="rId3" Type="http://schemas.openxmlformats.org/officeDocument/2006/relationships/image" Target="../media/image10.png"/><Relationship Id="rId21" Type="http://schemas.microsoft.com/office/2007/relationships/hdphoto" Target="../media/hdphoto4.wdp"/><Relationship Id="rId7" Type="http://schemas.microsoft.com/office/2007/relationships/hdphoto" Target="../media/hdphoto2.wdp"/><Relationship Id="rId12" Type="http://schemas.openxmlformats.org/officeDocument/2006/relationships/image" Target="../media/image17.JPG"/><Relationship Id="rId17" Type="http://schemas.openxmlformats.org/officeDocument/2006/relationships/image" Target="../media/image22.png"/><Relationship Id="rId2" Type="http://schemas.openxmlformats.org/officeDocument/2006/relationships/image" Target="../media/image9.JPG"/><Relationship Id="rId16" Type="http://schemas.openxmlformats.org/officeDocument/2006/relationships/image" Target="../media/image21.JP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JPG"/><Relationship Id="rId24" Type="http://schemas.openxmlformats.org/officeDocument/2006/relationships/image" Target="../media/image26.jpg"/><Relationship Id="rId5" Type="http://schemas.openxmlformats.org/officeDocument/2006/relationships/image" Target="../media/image11.JPG"/><Relationship Id="rId15" Type="http://schemas.openxmlformats.org/officeDocument/2006/relationships/image" Target="../media/image20.JPG"/><Relationship Id="rId23" Type="http://schemas.microsoft.com/office/2007/relationships/hdphoto" Target="../media/hdphoto5.wdp"/><Relationship Id="rId10" Type="http://schemas.openxmlformats.org/officeDocument/2006/relationships/image" Target="../media/image15.JPG"/><Relationship Id="rId19" Type="http://schemas.openxmlformats.org/officeDocument/2006/relationships/image" Target="../media/image23.JPG"/><Relationship Id="rId4" Type="http://schemas.microsoft.com/office/2007/relationships/hdphoto" Target="../media/hdphoto1.wdp"/><Relationship Id="rId9" Type="http://schemas.openxmlformats.org/officeDocument/2006/relationships/image" Target="../media/image14.JPG"/><Relationship Id="rId14" Type="http://schemas.openxmlformats.org/officeDocument/2006/relationships/image" Target="../media/image19.JPG"/><Relationship Id="rId2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18" Type="http://schemas.openxmlformats.org/officeDocument/2006/relationships/image" Target="../media/image42.png"/><Relationship Id="rId3" Type="http://schemas.openxmlformats.org/officeDocument/2006/relationships/image" Target="../media/image39.JP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17" Type="http://schemas.openxmlformats.org/officeDocument/2006/relationships/image" Target="../media/image23.JPG"/><Relationship Id="rId2" Type="http://schemas.openxmlformats.org/officeDocument/2006/relationships/image" Target="../media/image9.JP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40.JPG"/><Relationship Id="rId15" Type="http://schemas.openxmlformats.org/officeDocument/2006/relationships/image" Target="../media/image41.png"/><Relationship Id="rId10" Type="http://schemas.openxmlformats.org/officeDocument/2006/relationships/image" Target="../media/image17.JPG"/><Relationship Id="rId19" Type="http://schemas.microsoft.com/office/2007/relationships/hdphoto" Target="../media/hdphoto4.wdp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AC4080-E214-2339-2A60-068C85A64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1" y="984549"/>
            <a:ext cx="4900524" cy="46800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E26D95F-016A-09E2-ED5D-114F99006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34" y="1023877"/>
            <a:ext cx="3102419" cy="459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50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6900158-1360-7B62-0B53-52C77224FA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85486" y="3533153"/>
            <a:ext cx="2880000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045D58-CFA8-EE8D-3363-4DCC8FDB3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13" r="1121" b="31362"/>
          <a:stretch/>
        </p:blipFill>
        <p:spPr>
          <a:xfrm>
            <a:off x="4520292" y="3766521"/>
            <a:ext cx="737715" cy="3091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8CE3E8-1594-7338-9AC1-9E3F45AA8CB9}"/>
              </a:ext>
            </a:extLst>
          </p:cNvPr>
          <p:cNvSpPr txBox="1"/>
          <p:nvPr/>
        </p:nvSpPr>
        <p:spPr>
          <a:xfrm>
            <a:off x="4685227" y="3786399"/>
            <a:ext cx="52351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78E71-D889-4FE3-16E4-B7F0A18E08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85486" y="444200"/>
            <a:ext cx="2880000" cy="28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57BDEB-B147-0269-92D4-31735372D2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13" r="1121" b="31362"/>
          <a:stretch/>
        </p:blipFill>
        <p:spPr>
          <a:xfrm>
            <a:off x="4451353" y="681462"/>
            <a:ext cx="737715" cy="3091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8F0748-CC8A-DD6D-3798-24B57EA74841}"/>
              </a:ext>
            </a:extLst>
          </p:cNvPr>
          <p:cNvSpPr txBox="1"/>
          <p:nvPr/>
        </p:nvSpPr>
        <p:spPr>
          <a:xfrm>
            <a:off x="4613022" y="681462"/>
            <a:ext cx="52351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A7354-C706-8AE6-345C-C7D3FD5FCF49}"/>
              </a:ext>
            </a:extLst>
          </p:cNvPr>
          <p:cNvSpPr txBox="1"/>
          <p:nvPr/>
        </p:nvSpPr>
        <p:spPr>
          <a:xfrm>
            <a:off x="4526826" y="673329"/>
            <a:ext cx="7024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Well-nourished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C63F6-021C-3FEA-3010-A24BD08B3813}"/>
              </a:ext>
            </a:extLst>
          </p:cNvPr>
          <p:cNvSpPr txBox="1"/>
          <p:nvPr/>
        </p:nvSpPr>
        <p:spPr>
          <a:xfrm>
            <a:off x="4526826" y="818749"/>
            <a:ext cx="6511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Malnourished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1F48C0-D758-C1E4-BF07-D98EE2ED3BB4}"/>
              </a:ext>
            </a:extLst>
          </p:cNvPr>
          <p:cNvSpPr txBox="1"/>
          <p:nvPr/>
        </p:nvSpPr>
        <p:spPr>
          <a:xfrm>
            <a:off x="4595765" y="3758388"/>
            <a:ext cx="70243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Well-nourished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33A03-E357-E7FF-BC10-F357661C9DF5}"/>
              </a:ext>
            </a:extLst>
          </p:cNvPr>
          <p:cNvSpPr txBox="1"/>
          <p:nvPr/>
        </p:nvSpPr>
        <p:spPr>
          <a:xfrm>
            <a:off x="4595765" y="3903808"/>
            <a:ext cx="6511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Malnourished</a:t>
            </a:r>
          </a:p>
        </p:txBody>
      </p:sp>
      <p:pic>
        <p:nvPicPr>
          <p:cNvPr id="16" name="Picture 15" descr="A picture containing qr code&#10;&#10;Description automatically generated">
            <a:extLst>
              <a:ext uri="{FF2B5EF4-FFF2-40B4-BE49-F238E27FC236}">
                <a16:creationId xmlns:a16="http://schemas.microsoft.com/office/drawing/2014/main" id="{30150B53-15F1-BAA6-2E16-591956FCC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46" y="486481"/>
            <a:ext cx="2794567" cy="3640380"/>
          </a:xfrm>
          <a:prstGeom prst="rect">
            <a:avLst/>
          </a:prstGeom>
        </p:spPr>
      </p:pic>
      <p:pic>
        <p:nvPicPr>
          <p:cNvPr id="18" name="Picture 1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5215974-802A-100A-8614-7DE2778D55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821"/>
          <a:stretch/>
        </p:blipFill>
        <p:spPr>
          <a:xfrm>
            <a:off x="7421731" y="468911"/>
            <a:ext cx="2880000" cy="5944242"/>
          </a:xfrm>
          <a:prstGeom prst="rect">
            <a:avLst/>
          </a:prstGeom>
        </p:spPr>
      </p:pic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669445C3-8F83-8E46-5618-9ADF19CEE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114681"/>
              </p:ext>
            </p:extLst>
          </p:nvPr>
        </p:nvGraphicFramePr>
        <p:xfrm>
          <a:off x="7623258" y="411242"/>
          <a:ext cx="2610000" cy="11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000">
                  <a:extLst>
                    <a:ext uri="{9D8B030D-6E8A-4147-A177-3AD203B41FA5}">
                      <a16:colId xmlns:a16="http://schemas.microsoft.com/office/drawing/2014/main" val="3154564948"/>
                    </a:ext>
                  </a:extLst>
                </a:gridCol>
                <a:gridCol w="435000">
                  <a:extLst>
                    <a:ext uri="{9D8B030D-6E8A-4147-A177-3AD203B41FA5}">
                      <a16:colId xmlns:a16="http://schemas.microsoft.com/office/drawing/2014/main" val="92225186"/>
                    </a:ext>
                  </a:extLst>
                </a:gridCol>
                <a:gridCol w="435000">
                  <a:extLst>
                    <a:ext uri="{9D8B030D-6E8A-4147-A177-3AD203B41FA5}">
                      <a16:colId xmlns:a16="http://schemas.microsoft.com/office/drawing/2014/main" val="4091038862"/>
                    </a:ext>
                  </a:extLst>
                </a:gridCol>
                <a:gridCol w="435000">
                  <a:extLst>
                    <a:ext uri="{9D8B030D-6E8A-4147-A177-3AD203B41FA5}">
                      <a16:colId xmlns:a16="http://schemas.microsoft.com/office/drawing/2014/main" val="2056624606"/>
                    </a:ext>
                  </a:extLst>
                </a:gridCol>
                <a:gridCol w="435000">
                  <a:extLst>
                    <a:ext uri="{9D8B030D-6E8A-4147-A177-3AD203B41FA5}">
                      <a16:colId xmlns:a16="http://schemas.microsoft.com/office/drawing/2014/main" val="33199480"/>
                    </a:ext>
                  </a:extLst>
                </a:gridCol>
                <a:gridCol w="435000">
                  <a:extLst>
                    <a:ext uri="{9D8B030D-6E8A-4147-A177-3AD203B41FA5}">
                      <a16:colId xmlns:a16="http://schemas.microsoft.com/office/drawing/2014/main" val="2250553672"/>
                    </a:ext>
                  </a:extLst>
                </a:gridCol>
              </a:tblGrid>
              <a:tr h="1188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F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6A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CA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1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516849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6A9D55CA-8D1E-6415-DA1D-581C4AD74060}"/>
              </a:ext>
            </a:extLst>
          </p:cNvPr>
          <p:cNvSpPr/>
          <p:nvPr/>
        </p:nvSpPr>
        <p:spPr>
          <a:xfrm>
            <a:off x="7530792" y="313919"/>
            <a:ext cx="2846938" cy="172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86170A-778F-55B9-4134-5BD8395B39DD}"/>
              </a:ext>
            </a:extLst>
          </p:cNvPr>
          <p:cNvGrpSpPr/>
          <p:nvPr/>
        </p:nvGrpSpPr>
        <p:grpSpPr>
          <a:xfrm>
            <a:off x="846148" y="5006686"/>
            <a:ext cx="2738830" cy="1355330"/>
            <a:chOff x="1070357" y="3764279"/>
            <a:chExt cx="2738830" cy="1355330"/>
          </a:xfrm>
        </p:grpSpPr>
        <p:pic>
          <p:nvPicPr>
            <p:cNvPr id="17" name="Picture 16" descr="A screen shot of a video game&#10;&#10;Description automatically generated with low confidence">
              <a:extLst>
                <a:ext uri="{FF2B5EF4-FFF2-40B4-BE49-F238E27FC236}">
                  <a16:creationId xmlns:a16="http://schemas.microsoft.com/office/drawing/2014/main" id="{825685E8-5CA7-E1FA-D333-157DC8BCC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7952"/>
            <a:stretch/>
          </p:blipFill>
          <p:spPr>
            <a:xfrm>
              <a:off x="1070357" y="3764279"/>
              <a:ext cx="1360800" cy="1355330"/>
            </a:xfrm>
            <a:prstGeom prst="rect">
              <a:avLst/>
            </a:prstGeom>
          </p:spPr>
        </p:pic>
        <p:pic>
          <p:nvPicPr>
            <p:cNvPr id="22" name="Picture 21" descr="A screen shot of a video game&#10;&#10;Description automatically generated with low confidence">
              <a:extLst>
                <a:ext uri="{FF2B5EF4-FFF2-40B4-BE49-F238E27FC236}">
                  <a16:creationId xmlns:a16="http://schemas.microsoft.com/office/drawing/2014/main" id="{1D5483B1-3F6C-1C15-D7EA-EFB3659D6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4043" r="33910"/>
            <a:stretch/>
          </p:blipFill>
          <p:spPr>
            <a:xfrm>
              <a:off x="2448387" y="3764279"/>
              <a:ext cx="1360800" cy="135533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21933DE-A68F-97F6-89D2-333A4E9C1724}"/>
                </a:ext>
              </a:extLst>
            </p:cNvPr>
            <p:cNvSpPr/>
            <p:nvPr/>
          </p:nvSpPr>
          <p:spPr>
            <a:xfrm>
              <a:off x="2499360" y="4958080"/>
              <a:ext cx="162560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717451B-71BF-205C-B698-7FC15D18B9B3}"/>
                </a:ext>
              </a:extLst>
            </p:cNvPr>
            <p:cNvSpPr/>
            <p:nvPr/>
          </p:nvSpPr>
          <p:spPr>
            <a:xfrm>
              <a:off x="1114425" y="4928688"/>
              <a:ext cx="230294" cy="141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DB01D22-0CCB-59EC-A246-D7C890C56665}"/>
              </a:ext>
            </a:extLst>
          </p:cNvPr>
          <p:cNvSpPr txBox="1"/>
          <p:nvPr/>
        </p:nvSpPr>
        <p:spPr>
          <a:xfrm>
            <a:off x="962144" y="419749"/>
            <a:ext cx="2512226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Well-Nourished               Malnourished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889D31-354C-0FBF-450D-7706AF530944}"/>
              </a:ext>
            </a:extLst>
          </p:cNvPr>
          <p:cNvSpPr txBox="1"/>
          <p:nvPr/>
        </p:nvSpPr>
        <p:spPr>
          <a:xfrm>
            <a:off x="1211511" y="4733321"/>
            <a:ext cx="228460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Normal                       Dysfunction </a:t>
            </a:r>
          </a:p>
        </p:txBody>
      </p:sp>
    </p:spTree>
    <p:extLst>
      <p:ext uri="{BB962C8B-B14F-4D97-AF65-F5344CB8AC3E}">
        <p14:creationId xmlns:p14="http://schemas.microsoft.com/office/powerpoint/2010/main" val="132501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ree, outdoor, mountain, nature&#10;&#10;Description automatically generated">
            <a:extLst>
              <a:ext uri="{FF2B5EF4-FFF2-40B4-BE49-F238E27FC236}">
                <a16:creationId xmlns:a16="http://schemas.microsoft.com/office/drawing/2014/main" id="{9D5A1E54-CA5A-CAF9-C088-182B4AA40E5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2520" y="3232056"/>
            <a:ext cx="1704664" cy="1278707"/>
          </a:xfrm>
          <a:prstGeom prst="rect">
            <a:avLst/>
          </a:prstGeom>
        </p:spPr>
      </p:pic>
      <p:pic>
        <p:nvPicPr>
          <p:cNvPr id="3" name="Picture 2" descr="A person on skis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3291A112-0597-EC20-5855-A0840C15B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7648" y="1434152"/>
            <a:ext cx="1704664" cy="1278707"/>
          </a:xfrm>
          <a:prstGeom prst="rect">
            <a:avLst/>
          </a:prstGeom>
        </p:spPr>
      </p:pic>
      <p:pic>
        <p:nvPicPr>
          <p:cNvPr id="4" name="Picture 3" descr="A group of people standing on a cliff above a body of water&#10;&#10;Description automatically generated with medium confidence">
            <a:extLst>
              <a:ext uri="{FF2B5EF4-FFF2-40B4-BE49-F238E27FC236}">
                <a16:creationId xmlns:a16="http://schemas.microsoft.com/office/drawing/2014/main" id="{A6193066-DA03-ABB6-127E-DBB08256C9E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207506" y="3229163"/>
            <a:ext cx="1704943" cy="1281600"/>
          </a:xfrm>
          <a:prstGeom prst="rect">
            <a:avLst/>
          </a:prstGeom>
        </p:spPr>
      </p:pic>
      <p:pic>
        <p:nvPicPr>
          <p:cNvPr id="5" name="Picture 4" descr="A person and person standing on a mountain top with a body of water behind them&#10;&#10;Description automatically generated with low confidence">
            <a:extLst>
              <a:ext uri="{FF2B5EF4-FFF2-40B4-BE49-F238E27FC236}">
                <a16:creationId xmlns:a16="http://schemas.microsoft.com/office/drawing/2014/main" id="{803910B4-0CE8-DB72-8C05-6AA972B428A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8776" y="3229163"/>
            <a:ext cx="1704943" cy="1281600"/>
          </a:xfrm>
          <a:prstGeom prst="rect">
            <a:avLst/>
          </a:prstGeom>
        </p:spPr>
      </p:pic>
      <p:pic>
        <p:nvPicPr>
          <p:cNvPr id="6" name="Picture 5" descr="A person jumping into a body of water with a mountain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80FDC9B7-1EC6-C357-9808-950EA8D56B2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28788"/>
          <a:stretch/>
        </p:blipFill>
        <p:spPr>
          <a:xfrm>
            <a:off x="14068" y="1439723"/>
            <a:ext cx="1214713" cy="1278707"/>
          </a:xfrm>
          <a:prstGeom prst="rect">
            <a:avLst/>
          </a:prstGeom>
        </p:spPr>
      </p:pic>
      <p:pic>
        <p:nvPicPr>
          <p:cNvPr id="7" name="Picture 6" descr="A person in a kayak in a body of water&#10;&#10;Description automatically generated with medium confidence">
            <a:extLst>
              <a:ext uri="{FF2B5EF4-FFF2-40B4-BE49-F238E27FC236}">
                <a16:creationId xmlns:a16="http://schemas.microsoft.com/office/drawing/2014/main" id="{4AD0DB38-24CB-9C30-1F99-13887C2CB5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1871" y="8823100"/>
            <a:ext cx="1710624" cy="2280832"/>
          </a:xfrm>
          <a:prstGeom prst="rect">
            <a:avLst/>
          </a:prstGeom>
        </p:spPr>
      </p:pic>
      <p:pic>
        <p:nvPicPr>
          <p:cNvPr id="8" name="Picture 7" descr="A picture containing mountain, outdoor, sky, nature&#10;&#10;Description automatically generated">
            <a:extLst>
              <a:ext uri="{FF2B5EF4-FFF2-40B4-BE49-F238E27FC236}">
                <a16:creationId xmlns:a16="http://schemas.microsoft.com/office/drawing/2014/main" id="{7F2BA387-8F91-FC96-8E45-EA28A8AA2A29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4069" y="3232056"/>
            <a:ext cx="1704664" cy="1278707"/>
          </a:xfrm>
          <a:prstGeom prst="rect">
            <a:avLst/>
          </a:prstGeom>
        </p:spPr>
      </p:pic>
      <p:pic>
        <p:nvPicPr>
          <p:cNvPr id="9" name="Picture 8" descr="A picture containing mountain, sky, outdoor, nature&#10;&#10;Description automatically generated">
            <a:extLst>
              <a:ext uri="{FF2B5EF4-FFF2-40B4-BE49-F238E27FC236}">
                <a16:creationId xmlns:a16="http://schemas.microsoft.com/office/drawing/2014/main" id="{FD4C3576-35D0-507D-BB86-443852DA1C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166" y="8823100"/>
            <a:ext cx="2280831" cy="2280831"/>
          </a:xfrm>
          <a:prstGeom prst="rect">
            <a:avLst/>
          </a:prstGeom>
        </p:spPr>
      </p:pic>
      <p:pic>
        <p:nvPicPr>
          <p:cNvPr id="10" name="Picture 9" descr="A group of people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F99DBEE8-CB38-97D5-62BD-B2A4A77D6B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30069" y="8823100"/>
            <a:ext cx="3040614" cy="2280831"/>
          </a:xfrm>
          <a:prstGeom prst="rect">
            <a:avLst/>
          </a:prstGeom>
        </p:spPr>
      </p:pic>
      <p:pic>
        <p:nvPicPr>
          <p:cNvPr id="11" name="Picture 10" descr="A picture containing sky, outdoor, snow, person&#10;&#10;Description automatically generated">
            <a:extLst>
              <a:ext uri="{FF2B5EF4-FFF2-40B4-BE49-F238E27FC236}">
                <a16:creationId xmlns:a16="http://schemas.microsoft.com/office/drawing/2014/main" id="{BB2A917E-9CF1-CC77-C5AA-78ADBE535F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55619" y="1434152"/>
            <a:ext cx="1704943" cy="1278707"/>
          </a:xfrm>
          <a:prstGeom prst="rect">
            <a:avLst/>
          </a:prstGeom>
        </p:spPr>
      </p:pic>
      <p:pic>
        <p:nvPicPr>
          <p:cNvPr id="12" name="Picture 11" descr="A picture containing sky, outdoor, mountain, nature&#10;&#10;Description automatically generated">
            <a:extLst>
              <a:ext uri="{FF2B5EF4-FFF2-40B4-BE49-F238E27FC236}">
                <a16:creationId xmlns:a16="http://schemas.microsoft.com/office/drawing/2014/main" id="{B451516F-E47E-02A6-E36C-496E314117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2654" y="1439723"/>
            <a:ext cx="1806560" cy="1278707"/>
          </a:xfrm>
          <a:prstGeom prst="rect">
            <a:avLst/>
          </a:prstGeom>
        </p:spPr>
      </p:pic>
      <p:pic>
        <p:nvPicPr>
          <p:cNvPr id="13" name="Picture 12" descr="A canyon with a river running through it&#10;&#10;Description automatically generated with low confidence">
            <a:extLst>
              <a:ext uri="{FF2B5EF4-FFF2-40B4-BE49-F238E27FC236}">
                <a16:creationId xmlns:a16="http://schemas.microsoft.com/office/drawing/2014/main" id="{074EA1A6-6536-CF28-36DF-CED1CA303C1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186" y="1439723"/>
            <a:ext cx="1921063" cy="12787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E1EA86-1C98-6F51-A04B-363245E04467}"/>
              </a:ext>
            </a:extLst>
          </p:cNvPr>
          <p:cNvSpPr txBox="1"/>
          <p:nvPr/>
        </p:nvSpPr>
        <p:spPr>
          <a:xfrm>
            <a:off x="14068" y="2670313"/>
            <a:ext cx="1213769" cy="22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800" b="0" i="0" dirty="0">
                <a:effectLst/>
                <a:latin typeface="arial" panose="020B0604020202020204" pitchFamily="34" charset="0"/>
              </a:rPr>
              <a:t>Matterhorn</a:t>
            </a:r>
            <a:endParaRPr 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761986-725E-0E98-1533-70D1A1C60841}"/>
              </a:ext>
            </a:extLst>
          </p:cNvPr>
          <p:cNvSpPr txBox="1"/>
          <p:nvPr/>
        </p:nvSpPr>
        <p:spPr>
          <a:xfrm>
            <a:off x="1606461" y="2670313"/>
            <a:ext cx="1298512" cy="22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800" dirty="0">
                <a:latin typeface="arial" panose="020B0604020202020204" pitchFamily="34" charset="0"/>
              </a:rPr>
              <a:t>Grand Canyon</a:t>
            </a:r>
            <a:endParaRPr lang="en-US" sz="800" dirty="0"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0B2ED6-181D-88C8-39BD-2B5E177767D0}"/>
              </a:ext>
            </a:extLst>
          </p:cNvPr>
          <p:cNvSpPr txBox="1"/>
          <p:nvPr/>
        </p:nvSpPr>
        <p:spPr>
          <a:xfrm>
            <a:off x="3453197" y="2670313"/>
            <a:ext cx="14654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800" dirty="0">
                <a:latin typeface="arial" panose="020B0604020202020204" pitchFamily="34" charset="0"/>
              </a:rPr>
              <a:t>Mount Everest, the highest!</a:t>
            </a:r>
            <a:endParaRPr lang="en-US" sz="800" dirty="0"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5B4633-8821-F769-15E3-48D0705EDE94}"/>
              </a:ext>
            </a:extLst>
          </p:cNvPr>
          <p:cNvSpPr txBox="1"/>
          <p:nvPr/>
        </p:nvSpPr>
        <p:spPr>
          <a:xfrm>
            <a:off x="5434715" y="2670313"/>
            <a:ext cx="1146750" cy="22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800" dirty="0">
                <a:latin typeface="arial" panose="020B0604020202020204" pitchFamily="34" charset="0"/>
              </a:rPr>
              <a:t>Alps</a:t>
            </a:r>
            <a:endParaRPr lang="en-US" sz="800" dirty="0"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D03FBE-3C98-5DAF-8EED-7A8F467E8B81}"/>
              </a:ext>
            </a:extLst>
          </p:cNvPr>
          <p:cNvSpPr txBox="1"/>
          <p:nvPr/>
        </p:nvSpPr>
        <p:spPr>
          <a:xfrm>
            <a:off x="290280" y="4462154"/>
            <a:ext cx="1152242" cy="22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800" dirty="0">
                <a:latin typeface="arial" panose="020B0604020202020204" pitchFamily="34" charset="0"/>
              </a:rPr>
              <a:t>Banff Peyto Lake</a:t>
            </a:r>
            <a:endParaRPr lang="en-US" sz="800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B320B5-242B-4CF2-F5B0-E5D9EA86B823}"/>
              </a:ext>
            </a:extLst>
          </p:cNvPr>
          <p:cNvSpPr txBox="1"/>
          <p:nvPr/>
        </p:nvSpPr>
        <p:spPr>
          <a:xfrm>
            <a:off x="9182722" y="2670313"/>
            <a:ext cx="11522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CA" sz="800" dirty="0" err="1">
                <a:latin typeface="arial" panose="020B0604020202020204" pitchFamily="34" charset="0"/>
              </a:rPr>
              <a:t>Folgefonna</a:t>
            </a:r>
            <a:endParaRPr lang="en-CA" sz="800" dirty="0"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2F9041-1AC7-EB20-70AE-7653FCB8E893}"/>
              </a:ext>
            </a:extLst>
          </p:cNvPr>
          <p:cNvSpPr txBox="1"/>
          <p:nvPr/>
        </p:nvSpPr>
        <p:spPr>
          <a:xfrm>
            <a:off x="2078731" y="4462154"/>
            <a:ext cx="1152242" cy="22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800" dirty="0">
                <a:latin typeface="arial" panose="020B0604020202020204" pitchFamily="34" charset="0"/>
              </a:rPr>
              <a:t>Ontario, the best!</a:t>
            </a:r>
            <a:endParaRPr lang="en-US" sz="800" dirty="0"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39BB3E-7008-36F5-DCE2-141B577F6F2A}"/>
              </a:ext>
            </a:extLst>
          </p:cNvPr>
          <p:cNvSpPr txBox="1"/>
          <p:nvPr/>
        </p:nvSpPr>
        <p:spPr>
          <a:xfrm>
            <a:off x="8483856" y="4462154"/>
            <a:ext cx="1152243" cy="22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800" dirty="0" err="1">
                <a:latin typeface="arial" panose="020B0604020202020204" pitchFamily="34" charset="0"/>
              </a:rPr>
              <a:t>Preikestolen</a:t>
            </a:r>
            <a:endParaRPr lang="en-US" sz="800" dirty="0"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8BFC88-B0F3-A98C-B18D-BF79C5A5FE30}"/>
              </a:ext>
            </a:extLst>
          </p:cNvPr>
          <p:cNvSpPr txBox="1"/>
          <p:nvPr/>
        </p:nvSpPr>
        <p:spPr>
          <a:xfrm>
            <a:off x="6695126" y="4462154"/>
            <a:ext cx="1152243" cy="22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800" dirty="0">
                <a:latin typeface="arial" panose="020B0604020202020204" pitchFamily="34" charset="0"/>
              </a:rPr>
              <a:t>Lysefjord</a:t>
            </a:r>
            <a:endParaRPr lang="en-US" sz="800" dirty="0"/>
          </a:p>
        </p:txBody>
      </p:sp>
      <p:pic>
        <p:nvPicPr>
          <p:cNvPr id="23" name="Picture 22" descr="A rocky beach with a large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472187EA-A1EF-43B2-7CB0-50BE91B251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590971" y="3232056"/>
            <a:ext cx="1704943" cy="12787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50205D-5787-31EA-4A9B-3AD00B006943}"/>
              </a:ext>
            </a:extLst>
          </p:cNvPr>
          <p:cNvSpPr txBox="1"/>
          <p:nvPr/>
        </p:nvSpPr>
        <p:spPr>
          <a:xfrm>
            <a:off x="3867225" y="4462154"/>
            <a:ext cx="1152435" cy="22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800" dirty="0">
                <a:latin typeface="arial" panose="020B0604020202020204" pitchFamily="34" charset="0"/>
              </a:rPr>
              <a:t>Iceland</a:t>
            </a:r>
            <a:endParaRPr lang="en-US" sz="800" dirty="0"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01B94-6B41-BB22-C42B-5A4BA1B25303}"/>
              </a:ext>
            </a:extLst>
          </p:cNvPr>
          <p:cNvSpPr txBox="1"/>
          <p:nvPr/>
        </p:nvSpPr>
        <p:spPr>
          <a:xfrm>
            <a:off x="7202576" y="2670313"/>
            <a:ext cx="1153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800" dirty="0" err="1">
                <a:latin typeface="arial" panose="020B0604020202020204" pitchFamily="34" charset="0"/>
              </a:rPr>
              <a:t>Mingshashan</a:t>
            </a:r>
            <a:endParaRPr lang="en-US" sz="800" dirty="0">
              <a:latin typeface="arial" panose="020B0604020202020204" pitchFamily="34" charset="0"/>
            </a:endParaRPr>
          </a:p>
        </p:txBody>
      </p:sp>
      <p:pic>
        <p:nvPicPr>
          <p:cNvPr id="26" name="Picture 25" descr="A picture containing tree, outdoor, nature, hillside&#10;&#10;Description automatically generated">
            <a:extLst>
              <a:ext uri="{FF2B5EF4-FFF2-40B4-BE49-F238E27FC236}">
                <a16:creationId xmlns:a16="http://schemas.microsoft.com/office/drawing/2014/main" id="{D5E0015E-DD1A-0B2C-A6D3-FC47808CEA07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9701" y="3229163"/>
            <a:ext cx="955288" cy="1281600"/>
          </a:xfrm>
          <a:prstGeom prst="rect">
            <a:avLst/>
          </a:prstGeom>
        </p:spPr>
      </p:pic>
      <p:pic>
        <p:nvPicPr>
          <p:cNvPr id="27" name="Picture 26" descr="A picture containing mountain, sky, outdoor, nature&#10;&#10;Description automatically generated">
            <a:extLst>
              <a:ext uri="{FF2B5EF4-FFF2-40B4-BE49-F238E27FC236}">
                <a16:creationId xmlns:a16="http://schemas.microsoft.com/office/drawing/2014/main" id="{B2A6E613-9FC3-10A0-B0EC-205BC3D41D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09873" y="8459278"/>
            <a:ext cx="959030" cy="1278706"/>
          </a:xfrm>
          <a:prstGeom prst="rect">
            <a:avLst/>
          </a:prstGeom>
        </p:spPr>
      </p:pic>
      <p:pic>
        <p:nvPicPr>
          <p:cNvPr id="28" name="Picture 27" descr="A small island in the middle of a desert&#10;&#10;Description automatically generated with low confidence">
            <a:extLst>
              <a:ext uri="{FF2B5EF4-FFF2-40B4-BE49-F238E27FC236}">
                <a16:creationId xmlns:a16="http://schemas.microsoft.com/office/drawing/2014/main" id="{DCB9E27F-9D31-5784-42AA-28C916D5ADC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6967" y="1434152"/>
            <a:ext cx="1704276" cy="127870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E4C2FF3-C61C-8250-CC45-DE0E049EE258}"/>
              </a:ext>
            </a:extLst>
          </p:cNvPr>
          <p:cNvSpPr txBox="1"/>
          <p:nvPr/>
        </p:nvSpPr>
        <p:spPr>
          <a:xfrm>
            <a:off x="5470322" y="4462154"/>
            <a:ext cx="7740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800" dirty="0" err="1">
                <a:latin typeface="arial" panose="020B0604020202020204" pitchFamily="34" charset="0"/>
              </a:rPr>
              <a:t>Huashan</a:t>
            </a:r>
            <a:endParaRPr lang="en-US" sz="800" dirty="0"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17B956-4725-BD52-CD23-FA38966DDF99}"/>
              </a:ext>
            </a:extLst>
          </p:cNvPr>
          <p:cNvSpPr txBox="1"/>
          <p:nvPr/>
        </p:nvSpPr>
        <p:spPr>
          <a:xfrm>
            <a:off x="11297569" y="3860722"/>
            <a:ext cx="642772" cy="22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800" dirty="0">
                <a:latin typeface="arial" panose="020B0604020202020204" pitchFamily="34" charset="0"/>
              </a:rPr>
              <a:t>…</a:t>
            </a:r>
            <a:endParaRPr lang="en-US" sz="800" dirty="0">
              <a:latin typeface="arial" panose="020B0604020202020204" pitchFamily="34" charset="0"/>
            </a:endParaRPr>
          </a:p>
        </p:txBody>
      </p:sp>
      <p:pic>
        <p:nvPicPr>
          <p:cNvPr id="32" name="Picture 31" descr="A picture containing outdoor, sky, nature, ground&#10;&#10;Description automatically generated">
            <a:extLst>
              <a:ext uri="{FF2B5EF4-FFF2-40B4-BE49-F238E27FC236}">
                <a16:creationId xmlns:a16="http://schemas.microsoft.com/office/drawing/2014/main" id="{0CB52BDA-3563-A118-BD00-E26F7D72C7E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68715" y="1434152"/>
            <a:ext cx="1704000" cy="1278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9555DD9-914B-78C5-C4E6-41DD438F5453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14310" r="21701"/>
          <a:stretch/>
        </p:blipFill>
        <p:spPr>
          <a:xfrm>
            <a:off x="9996235" y="3232763"/>
            <a:ext cx="1228580" cy="1278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48D77FF-32EC-B6C0-F437-D4417554D947}"/>
              </a:ext>
            </a:extLst>
          </p:cNvPr>
          <p:cNvSpPr txBox="1"/>
          <p:nvPr/>
        </p:nvSpPr>
        <p:spPr>
          <a:xfrm>
            <a:off x="10468051" y="2670313"/>
            <a:ext cx="17046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800" b="0" i="0" dirty="0">
                <a:effectLst/>
                <a:latin typeface="arial" panose="020B0604020202020204" pitchFamily="34" charset="0"/>
              </a:rPr>
              <a:t>Yellowstone</a:t>
            </a:r>
            <a:endParaRPr 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B8F47B-2483-6691-A34C-3A488C2BE21B}"/>
              </a:ext>
            </a:extLst>
          </p:cNvPr>
          <p:cNvSpPr txBox="1"/>
          <p:nvPr/>
        </p:nvSpPr>
        <p:spPr>
          <a:xfrm>
            <a:off x="9996235" y="4462154"/>
            <a:ext cx="12285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800" dirty="0">
                <a:latin typeface="arial" panose="020B0604020202020204" pitchFamily="34" charset="0"/>
              </a:rPr>
              <a:t>Antelope Canyon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281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16AF6F4-9FC7-4EBC-286D-C6A9D533D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0" t="20092" b="14215"/>
          <a:stretch/>
        </p:blipFill>
        <p:spPr>
          <a:xfrm>
            <a:off x="259929" y="1377949"/>
            <a:ext cx="3220403" cy="2882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0F0B8E-79C6-AAF1-E81D-813103864FEE}"/>
              </a:ext>
            </a:extLst>
          </p:cNvPr>
          <p:cNvSpPr txBox="1"/>
          <p:nvPr/>
        </p:nvSpPr>
        <p:spPr>
          <a:xfrm>
            <a:off x="1220874" y="4338535"/>
            <a:ext cx="12985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latin typeface="arial" panose="020B0604020202020204" pitchFamily="34" charset="0"/>
              </a:rPr>
              <a:t>Canada</a:t>
            </a:r>
            <a:endParaRPr lang="en-US" sz="1400" dirty="0"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64A1F-9400-4DD0-4689-421DD31F07B0}"/>
              </a:ext>
            </a:extLst>
          </p:cNvPr>
          <p:cNvSpPr txBox="1"/>
          <p:nvPr/>
        </p:nvSpPr>
        <p:spPr>
          <a:xfrm>
            <a:off x="5016867" y="4338535"/>
            <a:ext cx="14654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latin typeface="arial" panose="020B0604020202020204" pitchFamily="34" charset="0"/>
              </a:rPr>
              <a:t>USA</a:t>
            </a:r>
            <a:endParaRPr lang="en-US" sz="1400" dirty="0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920BD-A13F-7587-9CBC-3950D968292C}"/>
              </a:ext>
            </a:extLst>
          </p:cNvPr>
          <p:cNvSpPr txBox="1"/>
          <p:nvPr/>
        </p:nvSpPr>
        <p:spPr>
          <a:xfrm>
            <a:off x="8806451" y="4330083"/>
            <a:ext cx="1146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latin typeface="arial" panose="020B0604020202020204" pitchFamily="34" charset="0"/>
              </a:rPr>
              <a:t>China</a:t>
            </a:r>
            <a:endParaRPr lang="en-US" sz="1400" dirty="0">
              <a:latin typeface="arial" panose="020B0604020202020204" pitchFamily="34" charset="0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E2502CF7-7A49-8B49-C947-703F7448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103" y="6977786"/>
            <a:ext cx="3685965" cy="2882766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D5D0CE1-6FAD-A327-28D5-DB62B84FE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924" y="1377947"/>
            <a:ext cx="2725361" cy="2882767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B89A06AA-FCFF-534C-3EE8-99C6594DCC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031" b="12182"/>
          <a:stretch/>
        </p:blipFill>
        <p:spPr>
          <a:xfrm>
            <a:off x="301204" y="4070699"/>
            <a:ext cx="546521" cy="1374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7716DAA-0666-BFD6-179C-1A75A7F522FC}"/>
              </a:ext>
            </a:extLst>
          </p:cNvPr>
          <p:cNvSpPr txBox="1"/>
          <p:nvPr/>
        </p:nvSpPr>
        <p:spPr>
          <a:xfrm>
            <a:off x="8784403" y="4088929"/>
            <a:ext cx="173427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Chinese Nutrition Society</a:t>
            </a:r>
            <a:endParaRPr lang="en-US" sz="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25CDF-2713-28A4-73D6-12D8C2B3E08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559334" y="1748789"/>
            <a:ext cx="4116971" cy="25159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2EE1FF-EF0B-C42F-8C72-454382480DC4}"/>
              </a:ext>
            </a:extLst>
          </p:cNvPr>
          <p:cNvSpPr txBox="1"/>
          <p:nvPr/>
        </p:nvSpPr>
        <p:spPr>
          <a:xfrm>
            <a:off x="8583049" y="2487972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Vegetables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4576E-31A9-6A9C-0E1B-7EFC8B35EF23}"/>
              </a:ext>
            </a:extLst>
          </p:cNvPr>
          <p:cNvSpPr txBox="1"/>
          <p:nvPr/>
        </p:nvSpPr>
        <p:spPr>
          <a:xfrm>
            <a:off x="9589934" y="2187315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Egg </a:t>
            </a:r>
          </a:p>
          <a:p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Fish</a:t>
            </a:r>
          </a:p>
          <a:p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Meat   </a:t>
            </a:r>
          </a:p>
          <a:p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Legumes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09B94-6023-AAC5-3B2D-FAD49A3CD427}"/>
              </a:ext>
            </a:extLst>
          </p:cNvPr>
          <p:cNvSpPr txBox="1"/>
          <p:nvPr/>
        </p:nvSpPr>
        <p:spPr>
          <a:xfrm>
            <a:off x="8519729" y="3226225"/>
            <a:ext cx="5757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Fruits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E027E-1FFF-3C09-1AB9-C5E9FC120D6E}"/>
              </a:ext>
            </a:extLst>
          </p:cNvPr>
          <p:cNvSpPr txBox="1"/>
          <p:nvPr/>
        </p:nvSpPr>
        <p:spPr>
          <a:xfrm>
            <a:off x="9353322" y="3141587"/>
            <a:ext cx="780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Grains</a:t>
            </a:r>
          </a:p>
          <a:p>
            <a:r>
              <a:rPr lang="en-CA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Potatoes</a:t>
            </a:r>
            <a:endParaRPr 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837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16AF6F4-9FC7-4EBC-286D-C6A9D533D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0" t="20092" b="14215"/>
          <a:stretch/>
        </p:blipFill>
        <p:spPr>
          <a:xfrm>
            <a:off x="259929" y="1377949"/>
            <a:ext cx="3220403" cy="2882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0F0B8E-79C6-AAF1-E81D-813103864FEE}"/>
              </a:ext>
            </a:extLst>
          </p:cNvPr>
          <p:cNvSpPr txBox="1"/>
          <p:nvPr/>
        </p:nvSpPr>
        <p:spPr>
          <a:xfrm>
            <a:off x="1220874" y="4338535"/>
            <a:ext cx="1298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arial" panose="020B0604020202020204" pitchFamily="34" charset="0"/>
              </a:rPr>
              <a:t>Canada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64A1F-9400-4DD0-4689-421DD31F07B0}"/>
              </a:ext>
            </a:extLst>
          </p:cNvPr>
          <p:cNvSpPr txBox="1"/>
          <p:nvPr/>
        </p:nvSpPr>
        <p:spPr>
          <a:xfrm>
            <a:off x="5016867" y="4338535"/>
            <a:ext cx="1465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arial" panose="020B0604020202020204" pitchFamily="34" charset="0"/>
              </a:rPr>
              <a:t>USA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920BD-A13F-7587-9CBC-3950D968292C}"/>
              </a:ext>
            </a:extLst>
          </p:cNvPr>
          <p:cNvSpPr txBox="1"/>
          <p:nvPr/>
        </p:nvSpPr>
        <p:spPr>
          <a:xfrm>
            <a:off x="8645950" y="4330083"/>
            <a:ext cx="114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arial" panose="020B0604020202020204" pitchFamily="34" charset="0"/>
              </a:rPr>
              <a:t>China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E2502CF7-7A49-8B49-C947-703F7448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103" y="6977786"/>
            <a:ext cx="3685965" cy="2882766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D5D0CE1-6FAD-A327-28D5-DB62B84FE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924" y="1377947"/>
            <a:ext cx="2725361" cy="2882767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B89A06AA-FCFF-534C-3EE8-99C6594DCC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031" b="12182"/>
          <a:stretch/>
        </p:blipFill>
        <p:spPr>
          <a:xfrm>
            <a:off x="301204" y="4070699"/>
            <a:ext cx="546521" cy="13742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C393A7A-C269-8F7F-409A-50FA6281C669}"/>
              </a:ext>
            </a:extLst>
          </p:cNvPr>
          <p:cNvGrpSpPr/>
          <p:nvPr/>
        </p:nvGrpSpPr>
        <p:grpSpPr>
          <a:xfrm>
            <a:off x="7774881" y="1377948"/>
            <a:ext cx="3304284" cy="2882767"/>
            <a:chOff x="7774881" y="1377948"/>
            <a:chExt cx="3304284" cy="2882767"/>
          </a:xfrm>
        </p:grpSpPr>
        <p:pic>
          <p:nvPicPr>
            <p:cNvPr id="7" name="Picture 6" descr="A picture containing website&#10;&#10;Description automatically generated">
              <a:extLst>
                <a:ext uri="{FF2B5EF4-FFF2-40B4-BE49-F238E27FC236}">
                  <a16:creationId xmlns:a16="http://schemas.microsoft.com/office/drawing/2014/main" id="{1338B330-119C-3AE9-7CDA-6F479E42F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518"/>
            <a:stretch/>
          </p:blipFill>
          <p:spPr>
            <a:xfrm>
              <a:off x="7774881" y="1377948"/>
              <a:ext cx="2888889" cy="2882767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AAD3F01-4675-D975-FAA4-F5E8328DE5D4}"/>
                </a:ext>
              </a:extLst>
            </p:cNvPr>
            <p:cNvSpPr/>
            <p:nvPr/>
          </p:nvSpPr>
          <p:spPr>
            <a:xfrm>
              <a:off x="10184130" y="1748790"/>
              <a:ext cx="520065" cy="68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525FD89-C8F5-066D-21A4-E5F2922FD3A9}"/>
                </a:ext>
              </a:extLst>
            </p:cNvPr>
            <p:cNvSpPr/>
            <p:nvPr/>
          </p:nvSpPr>
          <p:spPr>
            <a:xfrm>
              <a:off x="10245090" y="2220597"/>
              <a:ext cx="520065" cy="68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94CFE4-87C0-14FE-538E-DB20D1B5C233}"/>
                </a:ext>
              </a:extLst>
            </p:cNvPr>
            <p:cNvSpPr/>
            <p:nvPr/>
          </p:nvSpPr>
          <p:spPr>
            <a:xfrm>
              <a:off x="10351770" y="2785040"/>
              <a:ext cx="520065" cy="68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B1E1D0-6DB9-A712-D4AF-842BDD6C7D1E}"/>
                </a:ext>
              </a:extLst>
            </p:cNvPr>
            <p:cNvSpPr/>
            <p:nvPr/>
          </p:nvSpPr>
          <p:spPr>
            <a:xfrm>
              <a:off x="10454430" y="3429000"/>
              <a:ext cx="520065" cy="68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8DD1E5-6B16-F18F-9722-DFE5E2C9C3C1}"/>
                </a:ext>
              </a:extLst>
            </p:cNvPr>
            <p:cNvSpPr/>
            <p:nvPr/>
          </p:nvSpPr>
          <p:spPr>
            <a:xfrm>
              <a:off x="10559100" y="4059142"/>
              <a:ext cx="520065" cy="68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7716DAA-0666-BFD6-179C-1A75A7F522FC}"/>
              </a:ext>
            </a:extLst>
          </p:cNvPr>
          <p:cNvSpPr txBox="1"/>
          <p:nvPr/>
        </p:nvSpPr>
        <p:spPr>
          <a:xfrm>
            <a:off x="8784403" y="4088929"/>
            <a:ext cx="173427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Chinese Nutrition Society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76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3904A3-B120-3228-609D-8C03E9BF1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34" y="145786"/>
            <a:ext cx="3517119" cy="3517119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BF4555B-C026-2979-00B3-D1217AFEE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978" y="135673"/>
            <a:ext cx="3537345" cy="3537345"/>
          </a:xfrm>
          <a:prstGeom prst="rect">
            <a:avLst/>
          </a:prstGeom>
        </p:spPr>
      </p:pic>
      <p:pic>
        <p:nvPicPr>
          <p:cNvPr id="4" name="Picture 3" descr="A pink and white roll of toilet paper&#10;&#10;Description automatically generated with low confidence">
            <a:extLst>
              <a:ext uri="{FF2B5EF4-FFF2-40B4-BE49-F238E27FC236}">
                <a16:creationId xmlns:a16="http://schemas.microsoft.com/office/drawing/2014/main" id="{DFE2C773-046D-4EFC-47B4-E05CECDA1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638" y="145787"/>
            <a:ext cx="3517120" cy="3517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609716-9B89-8800-F962-56B4FE909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202472" y="4127810"/>
            <a:ext cx="2477429" cy="24774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EC5DD1-B780-E7F4-878A-0349ACF92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1" r="16227"/>
          <a:stretch/>
        </p:blipFill>
        <p:spPr bwMode="auto">
          <a:xfrm>
            <a:off x="4572000" y="3985258"/>
            <a:ext cx="2477430" cy="261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4DB96-F891-9E0B-9DE8-D3612EE0F0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089" t="7967" r="22187" b="16260"/>
          <a:stretch/>
        </p:blipFill>
        <p:spPr>
          <a:xfrm>
            <a:off x="7270595" y="4127809"/>
            <a:ext cx="2393325" cy="231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68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outdoor, mountain, nature&#10;&#10;Description automatically generated">
            <a:extLst>
              <a:ext uri="{FF2B5EF4-FFF2-40B4-BE49-F238E27FC236}">
                <a16:creationId xmlns:a16="http://schemas.microsoft.com/office/drawing/2014/main" id="{88D017DC-6D39-4179-B5BB-A2900BDF1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424" y="2556348"/>
            <a:ext cx="2302016" cy="1726793"/>
          </a:xfrm>
          <a:prstGeom prst="rect">
            <a:avLst/>
          </a:prstGeom>
        </p:spPr>
      </p:pic>
      <p:pic>
        <p:nvPicPr>
          <p:cNvPr id="5" name="Picture 4" descr="A person on skis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7A67A5A0-AA4D-F48C-37E9-4CF18ACAC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292" y="4798845"/>
            <a:ext cx="2302016" cy="1726793"/>
          </a:xfrm>
          <a:prstGeom prst="rect">
            <a:avLst/>
          </a:prstGeom>
        </p:spPr>
      </p:pic>
      <p:pic>
        <p:nvPicPr>
          <p:cNvPr id="7" name="Picture 6" descr="A group of people standing on a cliff above a body of water&#10;&#10;Description automatically generated with medium confidence">
            <a:extLst>
              <a:ext uri="{FF2B5EF4-FFF2-40B4-BE49-F238E27FC236}">
                <a16:creationId xmlns:a16="http://schemas.microsoft.com/office/drawing/2014/main" id="{A63B044E-AA37-6760-09FC-486B89CDA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375" y="4798845"/>
            <a:ext cx="2302391" cy="1726793"/>
          </a:xfrm>
          <a:prstGeom prst="rect">
            <a:avLst/>
          </a:prstGeom>
        </p:spPr>
      </p:pic>
      <p:pic>
        <p:nvPicPr>
          <p:cNvPr id="9" name="Picture 8" descr="A person and person standing on a mountain top with a body of water behind them&#10;&#10;Description automatically generated with low confidence">
            <a:extLst>
              <a:ext uri="{FF2B5EF4-FFF2-40B4-BE49-F238E27FC236}">
                <a16:creationId xmlns:a16="http://schemas.microsoft.com/office/drawing/2014/main" id="{581E2898-CB01-9043-7B81-ADBFB07E8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58" y="4798845"/>
            <a:ext cx="2302391" cy="1726793"/>
          </a:xfrm>
          <a:prstGeom prst="rect">
            <a:avLst/>
          </a:prstGeom>
        </p:spPr>
      </p:pic>
      <p:pic>
        <p:nvPicPr>
          <p:cNvPr id="11" name="Picture 10" descr="A person jumping into a body of water with a mountain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2ABABF60-AA00-1818-3B88-3B634335F2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28788"/>
          <a:stretch/>
        </p:blipFill>
        <p:spPr>
          <a:xfrm>
            <a:off x="665458" y="313851"/>
            <a:ext cx="1640374" cy="1726793"/>
          </a:xfrm>
          <a:prstGeom prst="rect">
            <a:avLst/>
          </a:prstGeom>
        </p:spPr>
      </p:pic>
      <p:pic>
        <p:nvPicPr>
          <p:cNvPr id="15" name="Picture 14" descr="A person in a kayak in a body of water&#10;&#10;Description automatically generated with medium confidence">
            <a:extLst>
              <a:ext uri="{FF2B5EF4-FFF2-40B4-BE49-F238E27FC236}">
                <a16:creationId xmlns:a16="http://schemas.microsoft.com/office/drawing/2014/main" id="{F959CF36-1C0E-A21D-3538-251DD05E7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1870" y="7266550"/>
            <a:ext cx="2310063" cy="3080084"/>
          </a:xfrm>
          <a:prstGeom prst="rect">
            <a:avLst/>
          </a:prstGeom>
        </p:spPr>
      </p:pic>
      <p:pic>
        <p:nvPicPr>
          <p:cNvPr id="17" name="Picture 16" descr="A picture containing mountain, outdoor, sky, nature&#10;&#10;Description automatically generated">
            <a:extLst>
              <a:ext uri="{FF2B5EF4-FFF2-40B4-BE49-F238E27FC236}">
                <a16:creationId xmlns:a16="http://schemas.microsoft.com/office/drawing/2014/main" id="{C51AAEE1-1338-9150-3246-A48A2FDB36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58" y="2556348"/>
            <a:ext cx="2302016" cy="1726793"/>
          </a:xfrm>
          <a:prstGeom prst="rect">
            <a:avLst/>
          </a:prstGeom>
        </p:spPr>
      </p:pic>
      <p:pic>
        <p:nvPicPr>
          <p:cNvPr id="19" name="Picture 18" descr="A picture containing mountain, sky, outdoor, nature&#10;&#10;Description automatically generated">
            <a:extLst>
              <a:ext uri="{FF2B5EF4-FFF2-40B4-BE49-F238E27FC236}">
                <a16:creationId xmlns:a16="http://schemas.microsoft.com/office/drawing/2014/main" id="{82D6DE24-622B-95F5-1D61-41AFACBF5B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166" y="7266550"/>
            <a:ext cx="3080084" cy="3080084"/>
          </a:xfrm>
          <a:prstGeom prst="rect">
            <a:avLst/>
          </a:prstGeom>
        </p:spPr>
      </p:pic>
      <p:pic>
        <p:nvPicPr>
          <p:cNvPr id="21" name="Picture 20" descr="A group of people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843A2EC4-4602-3638-DE81-B1EA05CE35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0069" y="7266550"/>
            <a:ext cx="4106111" cy="3080084"/>
          </a:xfrm>
          <a:prstGeom prst="rect">
            <a:avLst/>
          </a:prstGeom>
        </p:spPr>
      </p:pic>
      <p:pic>
        <p:nvPicPr>
          <p:cNvPr id="23" name="Picture 22" descr="A picture containing sky, outdoor, snow, person&#10;&#10;Description automatically generated">
            <a:extLst>
              <a:ext uri="{FF2B5EF4-FFF2-40B4-BE49-F238E27FC236}">
                <a16:creationId xmlns:a16="http://schemas.microsoft.com/office/drawing/2014/main" id="{EDE6A5B7-AB39-EF44-333C-35FB2F3896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6833" y="313851"/>
            <a:ext cx="2302391" cy="1726793"/>
          </a:xfrm>
          <a:prstGeom prst="rect">
            <a:avLst/>
          </a:prstGeom>
        </p:spPr>
      </p:pic>
      <p:pic>
        <p:nvPicPr>
          <p:cNvPr id="25" name="Picture 24" descr="A picture containing sky, outdoor, mountain, nature&#10;&#10;Description automatically generated">
            <a:extLst>
              <a:ext uri="{FF2B5EF4-FFF2-40B4-BE49-F238E27FC236}">
                <a16:creationId xmlns:a16="http://schemas.microsoft.com/office/drawing/2014/main" id="{5E0D0DFE-2D32-E3A3-AC73-F4FFAC0EFE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8167" y="313851"/>
            <a:ext cx="2439619" cy="1726793"/>
          </a:xfrm>
          <a:prstGeom prst="rect">
            <a:avLst/>
          </a:prstGeom>
        </p:spPr>
      </p:pic>
      <p:pic>
        <p:nvPicPr>
          <p:cNvPr id="27" name="Picture 26" descr="A canyon with a river running through it&#10;&#10;Description automatically generated with low confidence">
            <a:extLst>
              <a:ext uri="{FF2B5EF4-FFF2-40B4-BE49-F238E27FC236}">
                <a16:creationId xmlns:a16="http://schemas.microsoft.com/office/drawing/2014/main" id="{5C586A14-021E-0034-5A49-86A468900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4878" y="313851"/>
            <a:ext cx="2594243" cy="17267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7EBA120-665F-47E2-A893-B8CBA87921C3}"/>
              </a:ext>
            </a:extLst>
          </p:cNvPr>
          <p:cNvSpPr txBox="1"/>
          <p:nvPr/>
        </p:nvSpPr>
        <p:spPr>
          <a:xfrm>
            <a:off x="657713" y="1989766"/>
            <a:ext cx="16403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b="0" i="0" dirty="0">
                <a:effectLst/>
                <a:latin typeface="arial" panose="020B0604020202020204" pitchFamily="34" charset="0"/>
              </a:rPr>
              <a:t>Matterhorn</a:t>
            </a:r>
            <a:endParaRPr 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616D4C-3974-2CE5-FB90-A35562EE0B56}"/>
              </a:ext>
            </a:extLst>
          </p:cNvPr>
          <p:cNvSpPr txBox="1"/>
          <p:nvPr/>
        </p:nvSpPr>
        <p:spPr>
          <a:xfrm>
            <a:off x="2549429" y="1989766"/>
            <a:ext cx="2594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latin typeface="arial" panose="020B0604020202020204" pitchFamily="34" charset="0"/>
              </a:rPr>
              <a:t>Grand Canyon</a:t>
            </a:r>
            <a:endParaRPr lang="en-US" sz="1400" dirty="0"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C88B22-6E06-25E4-EE83-EAD5BDF3086D}"/>
              </a:ext>
            </a:extLst>
          </p:cNvPr>
          <p:cNvSpPr txBox="1"/>
          <p:nvPr/>
        </p:nvSpPr>
        <p:spPr>
          <a:xfrm>
            <a:off x="5393628" y="1989766"/>
            <a:ext cx="2439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latin typeface="arial" panose="020B0604020202020204" pitchFamily="34" charset="0"/>
              </a:rPr>
              <a:t>Mount Everest, the highest!</a:t>
            </a:r>
            <a:endParaRPr lang="en-US" sz="1400" dirty="0">
              <a:latin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FD620A-B684-1E2F-5B8D-6F6107223AAF}"/>
              </a:ext>
            </a:extLst>
          </p:cNvPr>
          <p:cNvSpPr txBox="1"/>
          <p:nvPr/>
        </p:nvSpPr>
        <p:spPr>
          <a:xfrm>
            <a:off x="8092149" y="1989766"/>
            <a:ext cx="2291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latin typeface="arial" panose="020B0604020202020204" pitchFamily="34" charset="0"/>
              </a:rPr>
              <a:t>Alps</a:t>
            </a:r>
            <a:endParaRPr lang="en-US" sz="1400" dirty="0"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642DB1-FDB2-F2FE-DD8F-578BC0DFD51A}"/>
              </a:ext>
            </a:extLst>
          </p:cNvPr>
          <p:cNvSpPr txBox="1"/>
          <p:nvPr/>
        </p:nvSpPr>
        <p:spPr>
          <a:xfrm>
            <a:off x="662565" y="4238616"/>
            <a:ext cx="2302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latin typeface="arial" panose="020B0604020202020204" pitchFamily="34" charset="0"/>
              </a:rPr>
              <a:t>Banff</a:t>
            </a:r>
            <a:endParaRPr lang="en-US" sz="1400" dirty="0">
              <a:latin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E4F067-EE10-56F1-2100-51160BB3A815}"/>
              </a:ext>
            </a:extLst>
          </p:cNvPr>
          <p:cNvSpPr txBox="1"/>
          <p:nvPr/>
        </p:nvSpPr>
        <p:spPr>
          <a:xfrm>
            <a:off x="5617779" y="6468649"/>
            <a:ext cx="2302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b="0" i="0" dirty="0">
                <a:effectLst/>
                <a:latin typeface="arial" panose="020B0604020202020204" pitchFamily="34" charset="0"/>
              </a:rPr>
              <a:t>Norway</a:t>
            </a:r>
            <a:endParaRPr 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E3793D-E9BC-F3B7-5DA6-2C901FCB53A2}"/>
              </a:ext>
            </a:extLst>
          </p:cNvPr>
          <p:cNvSpPr txBox="1"/>
          <p:nvPr/>
        </p:nvSpPr>
        <p:spPr>
          <a:xfrm>
            <a:off x="3133640" y="4238616"/>
            <a:ext cx="2302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latin typeface="arial" panose="020B0604020202020204" pitchFamily="34" charset="0"/>
              </a:rPr>
              <a:t>Ontario, the best!</a:t>
            </a:r>
            <a:endParaRPr lang="en-US" sz="1400" dirty="0">
              <a:latin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7F80F7-2FBC-CD21-D046-972266B27ACD}"/>
              </a:ext>
            </a:extLst>
          </p:cNvPr>
          <p:cNvSpPr txBox="1"/>
          <p:nvPr/>
        </p:nvSpPr>
        <p:spPr>
          <a:xfrm>
            <a:off x="3134434" y="6468649"/>
            <a:ext cx="23020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 err="1">
                <a:latin typeface="arial" panose="020B0604020202020204" pitchFamily="34" charset="0"/>
              </a:rPr>
              <a:t>Preikestolen</a:t>
            </a:r>
            <a:endParaRPr lang="en-US" sz="1400" dirty="0">
              <a:latin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5B11CE4-0ADA-F5FF-96F9-BFDD7280B569}"/>
              </a:ext>
            </a:extLst>
          </p:cNvPr>
          <p:cNvSpPr txBox="1"/>
          <p:nvPr/>
        </p:nvSpPr>
        <p:spPr>
          <a:xfrm>
            <a:off x="665457" y="6468649"/>
            <a:ext cx="23020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latin typeface="arial" panose="020B0604020202020204" pitchFamily="34" charset="0"/>
              </a:rPr>
              <a:t>Fjord</a:t>
            </a:r>
            <a:endParaRPr lang="en-US" sz="1400" dirty="0"/>
          </a:p>
        </p:txBody>
      </p:sp>
      <p:pic>
        <p:nvPicPr>
          <p:cNvPr id="55" name="Picture 54" descr="A rocky beach with a large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0D359556-3B85-0B10-98FB-9B0FCF3BC4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13390" y="2556347"/>
            <a:ext cx="2302392" cy="172679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49A1C42-446D-1848-2B72-687C13234EDF}"/>
              </a:ext>
            </a:extLst>
          </p:cNvPr>
          <p:cNvSpPr txBox="1"/>
          <p:nvPr/>
        </p:nvSpPr>
        <p:spPr>
          <a:xfrm>
            <a:off x="5610494" y="4238616"/>
            <a:ext cx="230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latin typeface="arial" panose="020B0604020202020204" pitchFamily="34" charset="0"/>
              </a:rPr>
              <a:t>Iceland</a:t>
            </a:r>
            <a:endParaRPr lang="en-US" sz="1400" dirty="0">
              <a:latin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B911F91-DE3F-8C9A-5DDB-48DCFE81BF2E}"/>
              </a:ext>
            </a:extLst>
          </p:cNvPr>
          <p:cNvSpPr txBox="1"/>
          <p:nvPr/>
        </p:nvSpPr>
        <p:spPr>
          <a:xfrm>
            <a:off x="8085581" y="4238616"/>
            <a:ext cx="23036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latin typeface="arial" panose="020B0604020202020204" pitchFamily="34" charset="0"/>
              </a:rPr>
              <a:t>Singing Sand Dunes</a:t>
            </a:r>
            <a:endParaRPr lang="en-US" sz="1400" dirty="0">
              <a:latin typeface="arial" panose="020B0604020202020204" pitchFamily="34" charset="0"/>
            </a:endParaRPr>
          </a:p>
        </p:txBody>
      </p:sp>
      <p:pic>
        <p:nvPicPr>
          <p:cNvPr id="60" name="Picture 59" descr="A picture containing tree, outdoor, nature, hillside&#10;&#10;Description automatically generated">
            <a:extLst>
              <a:ext uri="{FF2B5EF4-FFF2-40B4-BE49-F238E27FC236}">
                <a16:creationId xmlns:a16="http://schemas.microsoft.com/office/drawing/2014/main" id="{A1FC77B2-C6E8-90B6-6DA0-6FCCC33E3E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6833" y="4798845"/>
            <a:ext cx="1284164" cy="1712218"/>
          </a:xfrm>
          <a:prstGeom prst="rect">
            <a:avLst/>
          </a:prstGeom>
        </p:spPr>
      </p:pic>
      <p:pic>
        <p:nvPicPr>
          <p:cNvPr id="62" name="Picture 61" descr="A picture containing mountain, sky, outdoor, nature&#10;&#10;Description automatically generated">
            <a:extLst>
              <a:ext uri="{FF2B5EF4-FFF2-40B4-BE49-F238E27FC236}">
                <a16:creationId xmlns:a16="http://schemas.microsoft.com/office/drawing/2014/main" id="{3B110A6B-DD95-3885-748F-6A814E697E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09873" y="7586626"/>
            <a:ext cx="1295095" cy="1726793"/>
          </a:xfrm>
          <a:prstGeom prst="rect">
            <a:avLst/>
          </a:prstGeom>
        </p:spPr>
      </p:pic>
      <p:pic>
        <p:nvPicPr>
          <p:cNvPr id="64" name="Picture 63" descr="A small island in the middle of a desert&#10;&#10;Description automatically generated with low confidence">
            <a:extLst>
              <a:ext uri="{FF2B5EF4-FFF2-40B4-BE49-F238E27FC236}">
                <a16:creationId xmlns:a16="http://schemas.microsoft.com/office/drawing/2014/main" id="{CD71B1F5-1FFD-F2BE-06A5-5819158F5A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6833" y="2556348"/>
            <a:ext cx="2301491" cy="172679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B07770D-9908-9A32-5FA8-A280FEB70573}"/>
              </a:ext>
            </a:extLst>
          </p:cNvPr>
          <p:cNvSpPr txBox="1"/>
          <p:nvPr/>
        </p:nvSpPr>
        <p:spPr>
          <a:xfrm>
            <a:off x="8091270" y="6468649"/>
            <a:ext cx="1284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latin typeface="arial" panose="020B0604020202020204" pitchFamily="34" charset="0"/>
              </a:rPr>
              <a:t>Mount Hua</a:t>
            </a:r>
            <a:endParaRPr lang="en-US" sz="1400" dirty="0">
              <a:latin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2550243-B070-421F-CE9F-85FDD37CF8C2}"/>
              </a:ext>
            </a:extLst>
          </p:cNvPr>
          <p:cNvSpPr txBox="1"/>
          <p:nvPr/>
        </p:nvSpPr>
        <p:spPr>
          <a:xfrm>
            <a:off x="9370997" y="5511140"/>
            <a:ext cx="1284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latin typeface="arial" panose="020B0604020202020204" pitchFamily="34" charset="0"/>
              </a:rPr>
              <a:t>…</a:t>
            </a:r>
            <a:endParaRPr 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95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3904A3-B120-3228-609D-8C03E9BF1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97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85</Words>
  <Application>Microsoft Macintosh PowerPoint</Application>
  <PresentationFormat>Widescreen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Guanlan Hu</dc:creator>
  <cp:lastModifiedBy>Guanlan Hu</cp:lastModifiedBy>
  <cp:revision>19</cp:revision>
  <dcterms:created xsi:type="dcterms:W3CDTF">2022-07-24T20:48:10Z</dcterms:created>
  <dcterms:modified xsi:type="dcterms:W3CDTF">2022-08-08T13:55:35Z</dcterms:modified>
</cp:coreProperties>
</file>